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96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tif>
</file>

<file path=ppt/media/image3.tif>
</file>

<file path=ppt/media/image4.tif>
</file>

<file path=ppt/media/image5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A91B48-F9EE-2755-6F15-610B0620AC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142431-B289-26E4-E908-F2EF55078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717945-9F66-3409-DE87-EF89D3253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1CF378-A3A5-B29D-A937-38C51CA9C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F33BA5-1A86-D90A-5E4A-12232CEBE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9876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686C74-4A7D-B8A2-0DF8-3350377EC6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5A0C3AA-991B-3D9C-1DF9-19EAF02BF0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A82687-D080-FF2B-5448-5B075D247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EA09A3-A3F6-E088-5877-7039C0071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9B832A-CB00-8820-E944-8099D4847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0296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A57FD7-020A-6E9D-6284-E30C40575D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AD939ED-B9AA-B23C-834E-60662ED488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E6BCE6-C393-01BA-D544-EE939D881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BF6955-9413-326A-4519-88561843B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61CA38-4678-67C4-204B-601D87DE1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5272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BF39-8BDB-311B-2F03-7C89C43396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E2613-DFA4-6B8D-B0D3-2903EFF23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CCA888-95FD-30F9-B59B-63915C0A0B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360406-142F-B7C4-22DB-708F42E056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E33CAF-B52D-5BBA-8F0E-EF7C38990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092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5F05C-1345-E615-BF33-E219D04523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BDAF13-5B9D-03F7-FE9B-4A30573E0A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687C5-7FF0-B38F-E618-A8218048C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6C0865-40A4-63A7-2E21-A1C91F8AF8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09DAA7-CD0D-6967-F0E5-4842C4B17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39216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23E0A-5725-0481-0B2C-7E7511AE9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AC5B3D-1181-D84D-B407-DAA7F84B45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93C7D0-EFBC-9CFB-F77B-D4171C88B2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6423F8-8537-A080-B7A5-3B9B7BB3FB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D2F01D-C0FE-1C4D-35A2-D9F823240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E6620C-0DFC-7E7D-AC7E-13127ACF95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664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F681FC-B68F-E997-DDF4-5047F1A53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164B74-BBBD-457E-EFFF-29121D571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9EA238-14D1-7636-98D4-4F2B807EF1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C33EE3-8ECB-DA64-6058-955D3E3438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F28F89-B851-9CCA-FF1F-54D1C06A1D8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A9403FB-F0FD-1AA7-CEDB-D77BEAB225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5CF507-C3E1-3D78-3EDD-614E3CE3E7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49D9D0-AC59-729E-7460-409AD77F6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885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A294CD-44CC-7D3A-3D58-7BDA9CB786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E2FDBE-03B8-85BD-BB45-EB03186F7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9CCF68-C631-F5E7-683B-D089CC2223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D883B3-5D33-C821-B2F2-71DBA9A06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7948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55AA4C1-E95F-C1F2-BF6E-6C747F2174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01F537-317F-D1E5-9687-B5EAA2BE0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11B046-6D94-E931-ECD4-8F88AA382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476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35F14-EE7C-DF14-EE94-0084375CD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1F0FA4-90F1-8AAE-0745-158F3C3FE1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899B4-C5ED-2FE8-BC03-046453A89B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B9F5C-2630-0258-4C9F-88BC7B50AD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43D045-CF41-5B72-23DD-5E272CFF71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801118-2F03-4E3C-A047-1CE4E6E417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8335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9BAE-ABF8-B9C1-5B15-94BFF928E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346CA01-7BE9-5367-9D7E-CC2ECCFE69F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981FD31-B780-7705-331B-A46D7082CAD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652455-2DF4-598D-9996-EE6BDA4237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ED219E-7B84-A79A-A1E4-5C1546B0D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5D74F9-2FB3-FD8F-0CC4-D9FCA0C3EC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588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2670C0-500D-A96B-6787-EE3324498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2692CA-47DC-E32E-9809-1305E157F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659A95-6F18-EDFA-B586-C70A7F912E0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800FE3-3DA1-FC48-8297-9305EA30CCCE}" type="datetimeFigureOut">
              <a:rPr lang="en-US" smtClean="0"/>
              <a:t>5/24/22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3A663-BD9E-EB6F-A517-F953BDD7EA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0C336F-A2C2-6E50-A41A-1A9A891D26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F55890-9978-CA41-B39F-700975F929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57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AF77223D-354F-E343-9714-7EE91EF816F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64264"/>
            <a:ext cx="12192000" cy="4503798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05D87096-A281-3041-B015-184AE3C42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52871"/>
            <a:ext cx="8869680" cy="1000727"/>
          </a:xfrm>
          <a:solidFill>
            <a:srgbClr val="FFFFFF">
              <a:alpha val="85882"/>
            </a:srgb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anchor="ctr">
            <a:noAutofit/>
          </a:bodyPr>
          <a:lstStyle/>
          <a:p>
            <a:r>
              <a:rPr lang="en-US" sz="3200" dirty="0"/>
              <a:t>PDE models of plaque growth +</a:t>
            </a:r>
            <a:br>
              <a:rPr lang="en-US" sz="3200" dirty="0"/>
            </a:br>
            <a:r>
              <a:rPr lang="en-US" sz="3200" dirty="0"/>
              <a:t>Image analysis updates</a:t>
            </a:r>
            <a:endParaRPr lang="en-US" sz="3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venir Book" panose="02000503020000020003" pitchFamily="2" charset="0"/>
              <a:ea typeface="Apple Symbols" panose="02000000000000000000" pitchFamily="2" charset="-79"/>
              <a:cs typeface="Arial Hebrew" pitchFamily="2" charset="-79"/>
            </a:endParaRPr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C10F702F-65F5-774C-BB1C-E2278ABFBFE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75485" y="4757844"/>
            <a:ext cx="9566709" cy="1525550"/>
          </a:xfrm>
        </p:spPr>
        <p:txBody>
          <a:bodyPr>
            <a:normAutofit/>
          </a:bodyPr>
          <a:lstStyle/>
          <a:p>
            <a:r>
              <a:rPr lang="en-US" dirty="0">
                <a:latin typeface="Avenir Book" panose="02000503020000020003" pitchFamily="2" charset="0"/>
                <a:cs typeface="Damascus" pitchFamily="2" charset="-78"/>
              </a:rPr>
              <a:t>Bee update Wed, May 24th</a:t>
            </a:r>
          </a:p>
          <a:p>
            <a:r>
              <a:rPr lang="en-US" dirty="0">
                <a:latin typeface="Avenir Book" panose="02000503020000020003" pitchFamily="2" charset="0"/>
              </a:rPr>
              <a:t>Andreea Magalie</a:t>
            </a:r>
          </a:p>
        </p:txBody>
      </p:sp>
    </p:spTree>
    <p:extLst>
      <p:ext uri="{BB962C8B-B14F-4D97-AF65-F5344CB8AC3E}">
        <p14:creationId xmlns:p14="http://schemas.microsoft.com/office/powerpoint/2010/main" val="2651502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5A74DB-6F62-2E73-EC93-0D2BFBF41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GFP analysis</a:t>
            </a:r>
          </a:p>
        </p:txBody>
      </p:sp>
    </p:spTree>
    <p:extLst>
      <p:ext uri="{BB962C8B-B14F-4D97-AF65-F5344CB8AC3E}">
        <p14:creationId xmlns:p14="http://schemas.microsoft.com/office/powerpoint/2010/main" val="39188095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3B8872-F075-74B2-36FB-18E1E43942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2612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524A942-37FE-C78A-34AA-D6A2145A261E}"/>
              </a:ext>
            </a:extLst>
          </p:cNvPr>
          <p:cNvSpPr/>
          <p:nvPr/>
        </p:nvSpPr>
        <p:spPr>
          <a:xfrm>
            <a:off x="0" y="168166"/>
            <a:ext cx="5672175" cy="7672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919FB8-070A-9734-697B-C9AC4C47D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37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GFP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5DE45-BB51-71DD-1C9D-29155B84A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81" y="1384190"/>
            <a:ext cx="4931979" cy="4351338"/>
          </a:xfrm>
        </p:spPr>
        <p:txBody>
          <a:bodyPr>
            <a:normAutofit/>
          </a:bodyPr>
          <a:lstStyle/>
          <a:p>
            <a:r>
              <a:rPr lang="en-US" sz="2200" dirty="0"/>
              <a:t>Extract Green component</a:t>
            </a:r>
          </a:p>
          <a:p>
            <a:r>
              <a:rPr lang="en-US" sz="2200" dirty="0"/>
              <a:t>Blur image with a circular filter</a:t>
            </a:r>
            <a:br>
              <a:rPr lang="en-US" sz="2200" dirty="0"/>
            </a:br>
            <a:br>
              <a:rPr lang="en-US" sz="2200" dirty="0"/>
            </a:b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Find center of plaque as the intersection of plaque diameters, i.e. minimum row and col with GFP signal</a:t>
            </a:r>
          </a:p>
          <a:p>
            <a:r>
              <a:rPr lang="en-US" sz="2200" dirty="0"/>
              <a:t>Plot GFP based on distance from center 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6" name="Picture 5" descr="Timeline&#10;&#10;Description automatically generated">
            <a:extLst>
              <a:ext uri="{FF2B5EF4-FFF2-40B4-BE49-F238E27FC236}">
                <a16:creationId xmlns:a16="http://schemas.microsoft.com/office/drawing/2014/main" id="{E53998E6-F451-D2A7-243A-0269BD2CE0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315" t="20077" r="7248" b="26130"/>
          <a:stretch/>
        </p:blipFill>
        <p:spPr>
          <a:xfrm>
            <a:off x="5763079" y="211904"/>
            <a:ext cx="6239735" cy="2955664"/>
          </a:xfrm>
          <a:prstGeom prst="rect">
            <a:avLst/>
          </a:prstGeom>
        </p:spPr>
      </p:pic>
      <p:pic>
        <p:nvPicPr>
          <p:cNvPr id="8" name="Picture 7" descr="Chart, line chart&#10;&#10;Description automatically generated">
            <a:extLst>
              <a:ext uri="{FF2B5EF4-FFF2-40B4-BE49-F238E27FC236}">
                <a16:creationId xmlns:a16="http://schemas.microsoft.com/office/drawing/2014/main" id="{089A8407-BFFC-A1B9-3C81-79E1B3C9CE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2827" y="3520748"/>
            <a:ext cx="3969890" cy="297741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D49A628-3A7F-BEC9-8B6D-7FED5CE76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9165" y="3520748"/>
            <a:ext cx="3078751" cy="2873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66279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4524A942-37FE-C78A-34AA-D6A2145A261E}"/>
              </a:ext>
            </a:extLst>
          </p:cNvPr>
          <p:cNvSpPr/>
          <p:nvPr/>
        </p:nvSpPr>
        <p:spPr>
          <a:xfrm>
            <a:off x="0" y="168166"/>
            <a:ext cx="5672175" cy="767255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919FB8-070A-9734-697B-C9AC4C47D3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139372"/>
            <a:ext cx="10515600" cy="1325563"/>
          </a:xfrm>
        </p:spPr>
        <p:txBody>
          <a:bodyPr>
            <a:normAutofit/>
          </a:bodyPr>
          <a:lstStyle/>
          <a:p>
            <a:r>
              <a:rPr lang="en-US" sz="3600" dirty="0"/>
              <a:t>GFP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5DE45-BB51-71DD-1C9D-29155B84A7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1881" y="1384190"/>
            <a:ext cx="4931979" cy="4351338"/>
          </a:xfrm>
        </p:spPr>
        <p:txBody>
          <a:bodyPr>
            <a:normAutofit/>
          </a:bodyPr>
          <a:lstStyle/>
          <a:p>
            <a:r>
              <a:rPr lang="en-US" sz="2200" dirty="0"/>
              <a:t>Extract Green component</a:t>
            </a:r>
          </a:p>
          <a:p>
            <a:r>
              <a:rPr lang="en-US" sz="2200" dirty="0"/>
              <a:t>Blur image with a circular filter</a:t>
            </a:r>
            <a:br>
              <a:rPr lang="en-US" sz="2200" dirty="0"/>
            </a:br>
            <a:br>
              <a:rPr lang="en-US" sz="2200" dirty="0"/>
            </a:br>
            <a:endParaRPr lang="en-US" sz="2200" dirty="0"/>
          </a:p>
          <a:p>
            <a:pPr marL="0" indent="0">
              <a:buNone/>
            </a:pPr>
            <a:endParaRPr lang="en-US" sz="2200" dirty="0"/>
          </a:p>
          <a:p>
            <a:r>
              <a:rPr lang="en-US" sz="2200" dirty="0"/>
              <a:t>Find center of plaque as the intersection of plaque diameters, i.e. minimum row and col with GFP signal</a:t>
            </a:r>
          </a:p>
          <a:p>
            <a:r>
              <a:rPr lang="en-US" sz="2200" dirty="0"/>
              <a:t>Plot GFP based on distance from center </a:t>
            </a:r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  <a:p>
            <a:endParaRPr lang="en-US" sz="2200" dirty="0"/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BC3ECEE2-5E1D-168F-B6DB-915ACC3DB7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0690" y="1424671"/>
            <a:ext cx="5693835" cy="4270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87407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104</Words>
  <Application>Microsoft Macintosh PowerPoint</Application>
  <PresentationFormat>Widescreen</PresentationFormat>
  <Paragraphs>20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Office Theme</vt:lpstr>
      <vt:lpstr>PDE models of plaque growth + Image analysis updates</vt:lpstr>
      <vt:lpstr>GFP analysis</vt:lpstr>
      <vt:lpstr>PowerPoint Presentation</vt:lpstr>
      <vt:lpstr>GFP analysis</vt:lpstr>
      <vt:lpstr>GFP analysis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Magalie, Andreea</dc:creator>
  <cp:lastModifiedBy>Magalie, Andreea</cp:lastModifiedBy>
  <cp:revision>2</cp:revision>
  <dcterms:created xsi:type="dcterms:W3CDTF">2022-05-24T15:37:56Z</dcterms:created>
  <dcterms:modified xsi:type="dcterms:W3CDTF">2022-05-24T18:41:02Z</dcterms:modified>
</cp:coreProperties>
</file>

<file path=docProps/thumbnail.jpeg>
</file>